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autoCompressPictures="0">
  <p:sldMasterIdLst>
    <p:sldMasterId id="2147483928" r:id="rId4"/>
    <p:sldMasterId id="2147483964" r:id="rId5"/>
  </p:sldMasterIdLst>
  <p:notesMasterIdLst>
    <p:notesMasterId r:id="rId7"/>
  </p:notesMasterIdLst>
  <p:handoutMasterIdLst>
    <p:handoutMasterId r:id="rId8"/>
  </p:handoutMasterIdLst>
  <p:sldIdLst>
    <p:sldId id="275" r:id="rId6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359" autoAdjust="0"/>
    <p:restoredTop sz="96391" autoAdjust="0"/>
  </p:normalViewPr>
  <p:slideViewPr>
    <p:cSldViewPr snapToGrid="0">
      <p:cViewPr varScale="1">
        <p:scale>
          <a:sx n="80" d="100"/>
          <a:sy n="80" d="100"/>
        </p:scale>
        <p:origin x="29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09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024FB12-28D6-4C9A-AEBA-1DC4475C7C13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2022/2/15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063CFFE-8462-416E-AEB2-4E7281CE0770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97077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CC86425-F1AD-4305-A256-822E6816EEDC}" type="datetime1">
              <a:rPr lang="zh-TW" altLang="en-US" noProof="0" smtClean="0"/>
              <a:t>2022/2/15</a:t>
            </a:fld>
            <a:endParaRPr lang="zh-TW" altLang="en-US" noProof="0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14E81925-CA98-455D-A45B-7A71D36D905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6290941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4321"/>
            <a:ext cx="5143500" cy="3448756"/>
          </a:xfrm>
        </p:spPr>
        <p:txBody>
          <a:bodyPr anchor="b">
            <a:normAutofit/>
          </a:bodyPr>
          <a:lstStyle>
            <a:lvl1pPr algn="ctr">
              <a:defRPr sz="337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575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B92B-4DBE-411E-82DA-511AA8B69B81}" type="datetime1">
              <a:rPr lang="zh-TW" altLang="en-US" noProof="0" smtClean="0"/>
              <a:t>2022/2/15</a:t>
            </a:fld>
            <a:endParaRPr lang="zh-TW" alt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792341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DE714A3-5530-43A3-BCD6-1832FF757F6F}" type="datetime1">
              <a:rPr lang="zh-TW" altLang="en-US" noProof="0" smtClean="0"/>
              <a:t>2022/2/15</a:t>
            </a:fld>
            <a:endParaRPr lang="zh-TW" alt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zh-TW" alt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165414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20523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520523"/>
            <a:ext cx="4350544" cy="8394876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CFA88F0-2C16-4B7F-8F48-70898A9CDE0B}" type="datetime1">
              <a:rPr lang="zh-TW" altLang="en-US" noProof="0" smtClean="0"/>
              <a:t>2022/2/15</a:t>
            </a:fld>
            <a:endParaRPr lang="zh-TW" alt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zh-TW" alt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250870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096264"/>
            <a:ext cx="5657850" cy="51511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779" y="6435897"/>
            <a:ext cx="5657850" cy="1651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BB3B-8D37-4BA5-B0CB-E55DE9EF5375}" type="datetime1">
              <a:rPr lang="zh-TW" altLang="en-US" noProof="0" smtClean="0"/>
              <a:t>2022/2/15</a:t>
            </a:fld>
            <a:endParaRPr lang="zh-TW" alt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62738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9149567"/>
            <a:ext cx="6858001" cy="953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53412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6A2452E-9787-47DE-8DFF-ECCF95C6ADED}" type="datetime1">
              <a:rPr lang="zh-TW" altLang="en-US" noProof="0" smtClean="0"/>
              <a:t>2022/2/15</a:t>
            </a:fld>
            <a:endParaRPr lang="zh-TW" alt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zh-TW" alt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966639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1096264"/>
            <a:ext cx="5657850" cy="51511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6432296"/>
            <a:ext cx="5657850" cy="1651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B225F-8D75-465B-A48E-DE5CC77EFFA9}" type="datetime1">
              <a:rPr lang="zh-TW" altLang="en-US" noProof="0" smtClean="0"/>
              <a:t>2022/2/15</a:t>
            </a:fld>
            <a:endParaRPr lang="zh-TW" alt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62738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9149567"/>
            <a:ext cx="6858001" cy="953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15155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17220" y="413984"/>
            <a:ext cx="5657850" cy="209553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2666060"/>
            <a:ext cx="2777490" cy="581152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7580" y="2666062"/>
            <a:ext cx="2777490" cy="581152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EA9C-8628-4A17-BA8F-960444FC07B3}" type="datetime1">
              <a:rPr lang="zh-TW" altLang="en-US" noProof="0" smtClean="0"/>
              <a:t>2022/2/15</a:t>
            </a:fld>
            <a:endParaRPr lang="zh-TW" alt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7677860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17220" y="413984"/>
            <a:ext cx="5657850" cy="209553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2666520"/>
            <a:ext cx="2777490" cy="106351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3730038"/>
            <a:ext cx="2777490" cy="487962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7580" y="2666520"/>
            <a:ext cx="2777490" cy="106351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3730038"/>
            <a:ext cx="2777490" cy="487962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2A9FCF0-2266-4008-B8E5-85E081E797E1}" type="datetime1">
              <a:rPr lang="zh-TW" altLang="en-US" noProof="0" smtClean="0"/>
              <a:t>2022/2/15</a:t>
            </a:fld>
            <a:endParaRPr lang="zh-TW" alt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zh-TW" alt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3377636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339E36B-A42E-43F3-8FE1-9A772BA016E1}" type="datetime1">
              <a:rPr lang="zh-TW" altLang="en-US" noProof="0" smtClean="0"/>
              <a:t>2022/2/15</a:t>
            </a:fld>
            <a:endParaRPr lang="zh-TW" alt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zh-TW" alt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3791905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D3EA1E1-6D2F-4E6A-8435-128FC99F07A3}" type="datetime1">
              <a:rPr lang="zh-TW" altLang="en-US" noProof="0" smtClean="0"/>
              <a:t>2022/2/15</a:t>
            </a:fld>
            <a:endParaRPr lang="zh-TW" alt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endParaRPr lang="zh-TW" alt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0656320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" y="0"/>
            <a:ext cx="2278570" cy="9906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272540" y="0"/>
            <a:ext cx="36005" cy="990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858519"/>
            <a:ext cx="1800225" cy="3302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0338" y="1056640"/>
            <a:ext cx="3651885" cy="75946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5" y="4226560"/>
            <a:ext cx="1800225" cy="4880957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1851" y="9330803"/>
            <a:ext cx="1472912" cy="527403"/>
          </a:xfrm>
        </p:spPr>
        <p:txBody>
          <a:bodyPr/>
          <a:lstStyle>
            <a:lvl1pPr algn="l">
              <a:defRPr/>
            </a:lvl1pPr>
          </a:lstStyle>
          <a:p>
            <a:fld id="{DBCF862E-DD42-4966-95C7-B33B7AA660F1}" type="datetime1">
              <a:rPr lang="zh-TW" altLang="en-US" noProof="0" smtClean="0"/>
              <a:t>2022/2/15</a:t>
            </a:fld>
            <a:endParaRPr lang="zh-TW" alt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00337" y="9330803"/>
            <a:ext cx="2614613" cy="527403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4239539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2C60296-ECA0-4B23-9C5F-08E0EC999808}" type="datetime1">
              <a:rPr lang="zh-TW" altLang="en-US" noProof="0" smtClean="0"/>
              <a:t>2022/2/15</a:t>
            </a:fld>
            <a:endParaRPr lang="zh-TW" alt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zh-TW" alt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3815606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7154333"/>
            <a:ext cx="6856214" cy="275166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" y="7099554"/>
            <a:ext cx="6856214" cy="9245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7330440"/>
            <a:ext cx="5688926" cy="118872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" y="0"/>
            <a:ext cx="6857992" cy="7099554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" y="8532368"/>
            <a:ext cx="5692140" cy="85852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CBC16-56C9-4AFC-B0ED-B3A060BFFE40}" type="datetime1">
              <a:rPr lang="zh-TW" altLang="en-US" noProof="0" smtClean="0"/>
              <a:t>2022/2/15</a:t>
            </a:fld>
            <a:endParaRPr lang="zh-TW" alt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5098241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ADA275D-6F8B-493B-A3EF-69DECB0A4282}" type="datetime1">
              <a:rPr lang="zh-TW" altLang="en-US" noProof="0" smtClean="0"/>
              <a:t>2022/2/15</a:t>
            </a:fld>
            <a:endParaRPr lang="zh-TW" alt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zh-TW" alt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4829273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" y="9149568"/>
            <a:ext cx="6857992" cy="9245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95547"/>
            <a:ext cx="1478756" cy="831985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95547"/>
            <a:ext cx="4350544" cy="8319853"/>
          </a:xfrm>
        </p:spPr>
        <p:txBody>
          <a:bodyPr vert="eaVert" lIns="45720" tIns="0" rIns="45720" bIns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382EAD5-9B26-430B-ACDB-91AC3EBA3E10}" type="datetime1">
              <a:rPr lang="zh-TW" altLang="en-US" noProof="0" smtClean="0"/>
              <a:t>2022/2/15</a:t>
            </a:fld>
            <a:endParaRPr lang="zh-TW" alt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zh-TW" alt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738179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73500"/>
            <a:ext cx="5915025" cy="4118412"/>
          </a:xfrm>
        </p:spPr>
        <p:txBody>
          <a:bodyPr anchor="b">
            <a:normAutofit/>
          </a:bodyPr>
          <a:lstStyle>
            <a:lvl1pPr>
              <a:defRPr sz="3375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576026"/>
            <a:ext cx="5915025" cy="2166937"/>
          </a:xfrm>
        </p:spPr>
        <p:txBody>
          <a:bodyPr anchor="t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C772-D221-48A0-8561-4D8A9C775F85}" type="datetime1">
              <a:rPr lang="zh-TW" altLang="en-US" noProof="0" smtClean="0"/>
              <a:t>2022/2/15</a:t>
            </a:fld>
            <a:endParaRPr lang="zh-TW" alt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64155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384" y="2641601"/>
            <a:ext cx="2914650" cy="628526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41601"/>
            <a:ext cx="2914650" cy="628526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3E3F-D736-4E06-BEA4-15FF908CE1FB}" type="datetime1">
              <a:rPr lang="zh-TW" altLang="en-US" noProof="0" smtClean="0"/>
              <a:t>2022/2/15</a:t>
            </a:fld>
            <a:endParaRPr lang="zh-TW" alt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916561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429340"/>
            <a:ext cx="2900363" cy="119267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84" y="3622017"/>
            <a:ext cx="2900363" cy="5316314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9340"/>
            <a:ext cx="2914651" cy="1192675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22017"/>
            <a:ext cx="2914651" cy="5316314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41938C9-5323-4FA0-A2E3-881F9C06AA44}" type="datetime1">
              <a:rPr lang="zh-TW" altLang="en-US" noProof="0" smtClean="0"/>
              <a:t>2022/2/15</a:t>
            </a:fld>
            <a:endParaRPr lang="zh-TW" alt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zh-TW" alt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48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5899A57-1418-4881-94AC-68CE4A8906A4}" type="datetime1">
              <a:rPr lang="zh-TW" altLang="en-US" noProof="0" smtClean="0"/>
              <a:t>2022/2/15</a:t>
            </a:fld>
            <a:endParaRPr lang="zh-TW" alt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zh-TW" alt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293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9F619AC-6DFD-44E4-8FA4-B9BC48B167B9}" type="datetime1">
              <a:rPr lang="zh-TW" altLang="en-US" noProof="0" smtClean="0"/>
              <a:t>2022/2/15</a:t>
            </a:fld>
            <a:endParaRPr lang="zh-TW" alt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zh-TW" alt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005961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1"/>
            <a:ext cx="2211705" cy="2311396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1430867"/>
            <a:ext cx="3471863" cy="70442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971799"/>
            <a:ext cx="2211705" cy="5503335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D2F4-AB18-4750-A466-C266A8D56633}" type="datetime1">
              <a:rPr lang="zh-TW" altLang="en-US" noProof="0" smtClean="0"/>
              <a:t>2022/2/15</a:t>
            </a:fld>
            <a:endParaRPr lang="zh-TW" alt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86328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0"/>
            <a:ext cx="2211705" cy="2311400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4650" y="1430867"/>
            <a:ext cx="3471863" cy="70442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971800"/>
            <a:ext cx="2211705" cy="5503333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FE72-0497-4F92-8393-FA0A9FD0F962}" type="datetime1">
              <a:rPr lang="zh-TW" altLang="en-US" noProof="0" smtClean="0"/>
              <a:t>2022/2/15</a:t>
            </a:fld>
            <a:endParaRPr lang="zh-TW" alt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292578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384" y="528320"/>
            <a:ext cx="5915025" cy="19147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641601"/>
            <a:ext cx="5915025" cy="6285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4C4424F-A900-4EC4-8BAA-ECD922582DF2}" type="datetime1">
              <a:rPr lang="zh-TW" altLang="en-US" noProof="0" smtClean="0"/>
              <a:t>2022/2/15</a:t>
            </a:fld>
            <a:endParaRPr lang="zh-TW" alt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TW" alt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7359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902416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Wingdings 2" pitchFamily="18" charset="2"/>
        <a:buChar char="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9245600"/>
            <a:ext cx="6858001" cy="6604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9149567"/>
            <a:ext cx="6858001" cy="953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413984"/>
            <a:ext cx="5657850" cy="20955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19" y="2666060"/>
            <a:ext cx="5657851" cy="58115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1" y="9330803"/>
            <a:ext cx="139065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149DB234-42D2-40EE-834E-F0303B24DB04}" type="datetime1">
              <a:rPr lang="zh-TW" altLang="en-US" noProof="0" smtClean="0"/>
              <a:t>2022/2/15</a:t>
            </a:fld>
            <a:endParaRPr lang="zh-TW" alt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3480" y="9330803"/>
            <a:ext cx="2712827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zh-TW" alt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69009" y="9330803"/>
            <a:ext cx="738014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671362" y="2510221"/>
            <a:ext cx="560641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0874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</p:sldLayoutIdLst>
  <p:hf hdr="0" ft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CD61DA5C-36F8-4051-860C-780378517950}"/>
              </a:ext>
            </a:extLst>
          </p:cNvPr>
          <p:cNvSpPr txBox="1"/>
          <p:nvPr/>
        </p:nvSpPr>
        <p:spPr>
          <a:xfrm>
            <a:off x="1754944" y="360810"/>
            <a:ext cx="34563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zh-TW" sz="2000" b="1" cap="all" spc="150" dirty="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111</a:t>
            </a:r>
            <a:r>
              <a:rPr lang="zh-TW" altLang="en-US" sz="2000" b="1" cap="all" spc="150" dirty="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年度成立師生新創公司</a:t>
            </a:r>
            <a:endParaRPr lang="en-US" altLang="zh-TW" sz="2000" b="1" cap="all" spc="150" dirty="0">
              <a:solidFill>
                <a:schemeClr val="tx2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2CDE3365-E9BB-43FF-88E6-4C4EF0DB82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758729"/>
              </p:ext>
            </p:extLst>
          </p:nvPr>
        </p:nvGraphicFramePr>
        <p:xfrm>
          <a:off x="553453" y="1083698"/>
          <a:ext cx="5859379" cy="8061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156">
                  <a:extLst>
                    <a:ext uri="{9D8B030D-6E8A-4147-A177-3AD203B41FA5}">
                      <a16:colId xmlns:a16="http://schemas.microsoft.com/office/drawing/2014/main" val="3383441834"/>
                    </a:ext>
                  </a:extLst>
                </a:gridCol>
                <a:gridCol w="2342675">
                  <a:extLst>
                    <a:ext uri="{9D8B030D-6E8A-4147-A177-3AD203B41FA5}">
                      <a16:colId xmlns:a16="http://schemas.microsoft.com/office/drawing/2014/main" val="63096743"/>
                    </a:ext>
                  </a:extLst>
                </a:gridCol>
                <a:gridCol w="2294548">
                  <a:extLst>
                    <a:ext uri="{9D8B030D-6E8A-4147-A177-3AD203B41FA5}">
                      <a16:colId xmlns:a16="http://schemas.microsoft.com/office/drawing/2014/main" val="2580338941"/>
                    </a:ext>
                  </a:extLst>
                </a:gridCol>
              </a:tblGrid>
              <a:tr h="1005574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TW" sz="1800" u="non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ooo</a:t>
                      </a:r>
                      <a:r>
                        <a:rPr lang="zh-TW" altLang="zh-TW" sz="1800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公司</a:t>
                      </a:r>
                      <a:endParaRPr lang="en-US" altLang="zh-TW" sz="1800" u="non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方案名稱：</a:t>
                      </a:r>
                      <a:endParaRPr lang="en-US" altLang="zh-TW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u="non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097810"/>
                  </a:ext>
                </a:extLst>
              </a:tr>
              <a:tr h="56962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團隊組成</a:t>
                      </a:r>
                      <a:endParaRPr lang="en-US" altLang="zh-TW" sz="1200" kern="1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zh-TW" altLang="en-US" sz="12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老師：     </a:t>
                      </a:r>
                      <a:endParaRPr lang="en-US" altLang="zh-TW" sz="1200" kern="1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r>
                        <a:rPr lang="zh-TW" altLang="en-US" sz="12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學生：</a:t>
                      </a:r>
                      <a:br>
                        <a:rPr lang="en-US" altLang="zh-TW" sz="12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</a:br>
                      <a:r>
                        <a:rPr lang="zh-TW" altLang="en-US" sz="1200" kern="1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共同持股之公司</a:t>
                      </a:r>
                      <a:r>
                        <a:rPr lang="zh-TW" altLang="en-US" sz="12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成員</a:t>
                      </a:r>
                      <a:r>
                        <a:rPr lang="en-US" altLang="zh-TW" sz="12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2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無則免填</a:t>
                      </a:r>
                      <a:r>
                        <a:rPr lang="en-US" altLang="zh-TW" sz="12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altLang="en-US" sz="12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：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953641"/>
                  </a:ext>
                </a:extLst>
              </a:tr>
              <a:tr h="1540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altLang="en-US" sz="14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前言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(150</a:t>
                      </a:r>
                      <a:r>
                        <a:rPr lang="zh-TW" altLang="en-US" sz="12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字以內</a:t>
                      </a:r>
                      <a:r>
                        <a:rPr lang="en-US" altLang="zh-TW" sz="12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299832"/>
                  </a:ext>
                </a:extLst>
              </a:tr>
              <a:tr h="1478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4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執行成果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(150</a:t>
                      </a:r>
                      <a:r>
                        <a:rPr lang="zh-TW" altLang="en-US" sz="1200" kern="1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字以內</a:t>
                      </a:r>
                      <a:r>
                        <a:rPr lang="en-US" altLang="zh-TW" sz="1200" kern="10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1200" kern="1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462109"/>
                  </a:ext>
                </a:extLst>
              </a:tr>
              <a:tr h="1227221">
                <a:tc rowSpan="4">
                  <a:txBody>
                    <a:bodyPr/>
                    <a:lstStyle/>
                    <a:p>
                      <a:pPr algn="ctr"/>
                      <a:r>
                        <a:rPr lang="zh-TW" altLang="zh-TW" sz="14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照片</a:t>
                      </a:r>
                      <a:endParaRPr lang="zh-TW" altLang="en-US" sz="1400" kern="1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altLang="zh-TW" sz="14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4~6</a:t>
                      </a:r>
                      <a:r>
                        <a:rPr lang="zh-TW" altLang="en-US" sz="1400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583158"/>
                  </a:ext>
                </a:extLst>
              </a:tr>
              <a:tr h="376978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kern="1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kern="1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4884167"/>
                  </a:ext>
                </a:extLst>
              </a:tr>
              <a:tr h="1415727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9871958"/>
                  </a:ext>
                </a:extLst>
              </a:tr>
              <a:tr h="376978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4420597"/>
                  </a:ext>
                </a:extLst>
              </a:tr>
            </a:tbl>
          </a:graphicData>
        </a:graphic>
      </p:graphicFrame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D9C5F7C6-B079-4732-801D-EBB3B1398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en-US" altLang="zh-TW" noProof="0" smtClean="0"/>
              <a:t>1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4150241607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回顧">
  <a:themeElements>
    <a:clrScheme name="回顧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8CC0DF8-A3C6-4F0C-AAB6-327115DBBE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28D249-1983-451D-8451-059C0BA5C7BA}">
  <ds:schemaRefs>
    <ds:schemaRef ds:uri="http://schemas.microsoft.com/office/infopath/2007/PartnerControls"/>
    <ds:schemaRef ds:uri="16c05727-aa75-4e4a-9b5f-8a80a1165891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2006/metadata/properties"/>
    <ds:schemaRef ds:uri="71af3243-3dd4-4a8d-8c0d-dd76da1f02a5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C1B96DA-D61E-4352-8013-F432E69A26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</Words>
  <Application>Microsoft Office PowerPoint</Application>
  <PresentationFormat>A4 紙張 (210x297 公釐)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Microsoft JhengHei UI</vt:lpstr>
      <vt:lpstr>微軟正黑體</vt:lpstr>
      <vt:lpstr>新細明體</vt:lpstr>
      <vt:lpstr>Calibri</vt:lpstr>
      <vt:lpstr>Calibri Light</vt:lpstr>
      <vt:lpstr>Times New Roman</vt:lpstr>
      <vt:lpstr>Wingdings 2</vt:lpstr>
      <vt:lpstr>HDOfficeLightV0</vt:lpstr>
      <vt:lpstr>回顧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2021-10-20T08:15:37Z</dcterms:created>
  <dcterms:modified xsi:type="dcterms:W3CDTF">2022-02-15T07:24:32Z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