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89750" cy="100187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ECEC-20ED-4913-82C5-BD3BD088C188}" type="datetimeFigureOut">
              <a:rPr lang="zh-TW" altLang="en-US" smtClean="0"/>
              <a:t>2019/3/7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EF36-495E-4CB1-AC63-1A3C373BF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7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7ECEC-20ED-4913-82C5-BD3BD088C188}" type="datetimeFigureOut">
              <a:rPr lang="zh-TW" altLang="en-US" smtClean="0"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8EF36-495E-4CB1-AC63-1A3C373BF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8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6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77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652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1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48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如螢幕大小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4</cp:revision>
  <dcterms:created xsi:type="dcterms:W3CDTF">2019-03-07T02:47:13Z</dcterms:created>
  <dcterms:modified xsi:type="dcterms:W3CDTF">2019-03-07T02:55:35Z</dcterms:modified>
</cp:coreProperties>
</file>