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</p:sldIdLst>
  <p:sldSz cx="9144000" cy="6858000" type="screen4x3"/>
  <p:notesSz cx="6889750" cy="100187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7ECEC-20ED-4913-82C5-BD3BD088C188}" type="datetimeFigureOut">
              <a:rPr lang="zh-TW" altLang="en-US" smtClean="0"/>
              <a:t>2019/3/7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EF36-495E-4CB1-AC63-1A3C373BFA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773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7ECEC-20ED-4913-82C5-BD3BD088C188}" type="datetimeFigureOut">
              <a:rPr lang="zh-TW" altLang="en-US" smtClean="0"/>
              <a:t>2019/3/7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8EF36-495E-4CB1-AC63-1A3C373BFA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5820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" name="圖片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548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" name="圖片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611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" name="圖片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084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" name="圖片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959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" name="圖片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108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" name="圖片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872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" name="圖片 2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007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如螢幕大小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admin</dc:creator>
  <cp:lastModifiedBy>admin</cp:lastModifiedBy>
  <cp:revision>3</cp:revision>
  <dcterms:created xsi:type="dcterms:W3CDTF">2019-03-07T02:47:13Z</dcterms:created>
  <dcterms:modified xsi:type="dcterms:W3CDTF">2019-03-07T02:50:17Z</dcterms:modified>
</cp:coreProperties>
</file>